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4" r:id="rId3"/>
    <p:sldId id="305" r:id="rId4"/>
    <p:sldId id="308" r:id="rId5"/>
    <p:sldId id="301" r:id="rId6"/>
    <p:sldId id="314" r:id="rId7"/>
    <p:sldId id="315" r:id="rId8"/>
    <p:sldId id="316" r:id="rId9"/>
    <p:sldId id="317" r:id="rId10"/>
    <p:sldId id="328" r:id="rId11"/>
    <p:sldId id="326" r:id="rId12"/>
    <p:sldId id="327" r:id="rId13"/>
    <p:sldId id="319" r:id="rId14"/>
    <p:sldId id="321" r:id="rId15"/>
    <p:sldId id="322" r:id="rId16"/>
    <p:sldId id="324" r:id="rId17"/>
    <p:sldId id="309" r:id="rId18"/>
    <p:sldId id="318" r:id="rId19"/>
    <p:sldId id="329" r:id="rId20"/>
    <p:sldId id="330" r:id="rId21"/>
    <p:sldId id="331" r:id="rId22"/>
    <p:sldId id="320" r:id="rId23"/>
    <p:sldId id="333" r:id="rId24"/>
    <p:sldId id="300" r:id="rId25"/>
    <p:sldId id="299" r:id="rId26"/>
    <p:sldId id="303" r:id="rId27"/>
    <p:sldId id="334" r:id="rId28"/>
    <p:sldId id="283" r:id="rId29"/>
    <p:sldId id="302" r:id="rId30"/>
    <p:sldId id="310" r:id="rId31"/>
    <p:sldId id="311" r:id="rId32"/>
    <p:sldId id="313" r:id="rId33"/>
    <p:sldId id="312" r:id="rId34"/>
    <p:sldId id="325" r:id="rId35"/>
    <p:sldId id="274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03-Jul-22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09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4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3999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9599"/>
            <a:ext cx="914400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916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1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1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1"/>
            <a:ext cx="914399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895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3999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1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3400"/>
            <a:ext cx="91916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399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0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08685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63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06765"/>
            <a:ext cx="9144001" cy="1325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1"/>
            <a:ext cx="914399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3999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144000" cy="6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6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685801"/>
            <a:ext cx="915352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7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1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0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0000"/>
                </a:solidFill>
              </a:rPr>
              <a:t>Thank you</a:t>
            </a:r>
            <a:endParaRPr lang="en-US" sz="9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913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57200"/>
            <a:ext cx="9144000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5029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5801"/>
            <a:ext cx="914400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2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9676</TotalTime>
  <Words>2</Words>
  <Application>Microsoft Office PowerPoint</Application>
  <PresentationFormat>On-screen Show (4:3)</PresentationFormat>
  <Paragraphs>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pradeep</dc:creator>
  <cp:lastModifiedBy>pradeep</cp:lastModifiedBy>
  <cp:revision>127</cp:revision>
  <dcterms:created xsi:type="dcterms:W3CDTF">2006-08-16T00:00:00Z</dcterms:created>
  <dcterms:modified xsi:type="dcterms:W3CDTF">2022-07-05T03:50:41Z</dcterms:modified>
</cp:coreProperties>
</file>